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5" r:id="rId2"/>
    <p:sldId id="269" r:id="rId3"/>
    <p:sldId id="270" r:id="rId4"/>
    <p:sldId id="271" r:id="rId5"/>
    <p:sldId id="267" r:id="rId6"/>
    <p:sldId id="268" r:id="rId7"/>
  </p:sldIdLst>
  <p:sldSz cx="12192000" cy="6858000"/>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6050" autoAdjust="0"/>
    <p:restoredTop sz="93842" autoAdjust="0"/>
  </p:normalViewPr>
  <p:slideViewPr>
    <p:cSldViewPr snapToGrid="0">
      <p:cViewPr varScale="1">
        <p:scale>
          <a:sx n="59" d="100"/>
          <a:sy n="59" d="100"/>
        </p:scale>
        <p:origin x="88"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8475"/>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98475"/>
          </a:xfrm>
          <a:prstGeom prst="rect">
            <a:avLst/>
          </a:prstGeom>
        </p:spPr>
        <p:txBody>
          <a:bodyPr vert="horz" lIns="91440" tIns="45720" rIns="91440" bIns="45720" rtlCol="0"/>
          <a:lstStyle>
            <a:lvl1pPr algn="r">
              <a:defRPr sz="1200"/>
            </a:lvl1pPr>
          </a:lstStyle>
          <a:p>
            <a:fld id="{264DD9D4-061F-4504-8109-84633CD8D90D}" type="datetimeFigureOut">
              <a:rPr lang="en-IN" smtClean="0"/>
              <a:t>10-07-2021</a:t>
            </a:fld>
            <a:endParaRPr lang="en-IN"/>
          </a:p>
        </p:txBody>
      </p:sp>
      <p:sp>
        <p:nvSpPr>
          <p:cNvPr id="4" name="Slide Image Placehold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786313"/>
            <a:ext cx="5486400" cy="391636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447213"/>
            <a:ext cx="2971800" cy="498475"/>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9447213"/>
            <a:ext cx="2971800" cy="498475"/>
          </a:xfrm>
          <a:prstGeom prst="rect">
            <a:avLst/>
          </a:prstGeom>
        </p:spPr>
        <p:txBody>
          <a:bodyPr vert="horz" lIns="91440" tIns="45720" rIns="91440" bIns="45720" rtlCol="0" anchor="b"/>
          <a:lstStyle>
            <a:lvl1pPr algn="r">
              <a:defRPr sz="1200"/>
            </a:lvl1pPr>
          </a:lstStyle>
          <a:p>
            <a:fld id="{667FD71E-662C-4B59-A014-A8374A114B9D}" type="slidenum">
              <a:rPr lang="en-IN" smtClean="0"/>
              <a:t>‹#›</a:t>
            </a:fld>
            <a:endParaRPr lang="en-IN"/>
          </a:p>
        </p:txBody>
      </p:sp>
    </p:spTree>
    <p:extLst>
      <p:ext uri="{BB962C8B-B14F-4D97-AF65-F5344CB8AC3E}">
        <p14:creationId xmlns:p14="http://schemas.microsoft.com/office/powerpoint/2010/main" val="2273983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667FD71E-662C-4B59-A014-A8374A114B9D}" type="slidenum">
              <a:rPr lang="en-IN" smtClean="0"/>
              <a:t>2</a:t>
            </a:fld>
            <a:endParaRPr lang="en-IN"/>
          </a:p>
        </p:txBody>
      </p:sp>
    </p:spTree>
    <p:extLst>
      <p:ext uri="{BB962C8B-B14F-4D97-AF65-F5344CB8AC3E}">
        <p14:creationId xmlns:p14="http://schemas.microsoft.com/office/powerpoint/2010/main" val="411154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26EB6-1775-44E1-9425-DC8CC91809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506BCDC8-CDCB-44A1-809E-88E2B2DA9C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163867E0-FABA-489F-AC31-9A7D8ED5B0A7}"/>
              </a:ext>
            </a:extLst>
          </p:cNvPr>
          <p:cNvSpPr>
            <a:spLocks noGrp="1"/>
          </p:cNvSpPr>
          <p:nvPr>
            <p:ph type="dt" sz="half" idx="10"/>
          </p:nvPr>
        </p:nvSpPr>
        <p:spPr/>
        <p:txBody>
          <a:bodyPr/>
          <a:lstStyle/>
          <a:p>
            <a:fld id="{D7127F21-4123-4EA3-9769-8B8506A876D7}" type="datetimeFigureOut">
              <a:rPr lang="en-IN" smtClean="0"/>
              <a:t>10-07-2021</a:t>
            </a:fld>
            <a:endParaRPr lang="en-IN"/>
          </a:p>
        </p:txBody>
      </p:sp>
      <p:sp>
        <p:nvSpPr>
          <p:cNvPr id="5" name="Footer Placeholder 4">
            <a:extLst>
              <a:ext uri="{FF2B5EF4-FFF2-40B4-BE49-F238E27FC236}">
                <a16:creationId xmlns:a16="http://schemas.microsoft.com/office/drawing/2014/main" id="{36D14BC4-1929-41F1-87FD-FE392EC6012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C9DE4B4-8A1A-4AE4-B08B-2A0CB93E7114}"/>
              </a:ext>
            </a:extLst>
          </p:cNvPr>
          <p:cNvSpPr>
            <a:spLocks noGrp="1"/>
          </p:cNvSpPr>
          <p:nvPr>
            <p:ph type="sldNum" sz="quarter" idx="12"/>
          </p:nvPr>
        </p:nvSpPr>
        <p:spPr/>
        <p:txBody>
          <a:bodyPr/>
          <a:lstStyle/>
          <a:p>
            <a:fld id="{5959EA48-A86D-41C3-99BD-68A4A2A06827}" type="slidenum">
              <a:rPr lang="en-IN" smtClean="0"/>
              <a:t>‹#›</a:t>
            </a:fld>
            <a:endParaRPr lang="en-IN"/>
          </a:p>
        </p:txBody>
      </p:sp>
    </p:spTree>
    <p:extLst>
      <p:ext uri="{BB962C8B-B14F-4D97-AF65-F5344CB8AC3E}">
        <p14:creationId xmlns:p14="http://schemas.microsoft.com/office/powerpoint/2010/main" val="1635018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95F74-1A6A-411D-9FF8-5E9D1887C75E}"/>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76E74F2-A537-453D-8D32-E9F1775FAE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CA9A802-AC28-4711-A649-5B9B8B544B02}"/>
              </a:ext>
            </a:extLst>
          </p:cNvPr>
          <p:cNvSpPr>
            <a:spLocks noGrp="1"/>
          </p:cNvSpPr>
          <p:nvPr>
            <p:ph type="dt" sz="half" idx="10"/>
          </p:nvPr>
        </p:nvSpPr>
        <p:spPr/>
        <p:txBody>
          <a:bodyPr/>
          <a:lstStyle/>
          <a:p>
            <a:fld id="{D7127F21-4123-4EA3-9769-8B8506A876D7}" type="datetimeFigureOut">
              <a:rPr lang="en-IN" smtClean="0"/>
              <a:t>10-07-2021</a:t>
            </a:fld>
            <a:endParaRPr lang="en-IN"/>
          </a:p>
        </p:txBody>
      </p:sp>
      <p:sp>
        <p:nvSpPr>
          <p:cNvPr id="5" name="Footer Placeholder 4">
            <a:extLst>
              <a:ext uri="{FF2B5EF4-FFF2-40B4-BE49-F238E27FC236}">
                <a16:creationId xmlns:a16="http://schemas.microsoft.com/office/drawing/2014/main" id="{7026BBD0-FFE3-4A48-B299-5B3B717E34F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4E949DA-528C-44ED-BB5B-EB974F6D6911}"/>
              </a:ext>
            </a:extLst>
          </p:cNvPr>
          <p:cNvSpPr>
            <a:spLocks noGrp="1"/>
          </p:cNvSpPr>
          <p:nvPr>
            <p:ph type="sldNum" sz="quarter" idx="12"/>
          </p:nvPr>
        </p:nvSpPr>
        <p:spPr/>
        <p:txBody>
          <a:bodyPr/>
          <a:lstStyle/>
          <a:p>
            <a:fld id="{5959EA48-A86D-41C3-99BD-68A4A2A06827}" type="slidenum">
              <a:rPr lang="en-IN" smtClean="0"/>
              <a:t>‹#›</a:t>
            </a:fld>
            <a:endParaRPr lang="en-IN"/>
          </a:p>
        </p:txBody>
      </p:sp>
    </p:spTree>
    <p:extLst>
      <p:ext uri="{BB962C8B-B14F-4D97-AF65-F5344CB8AC3E}">
        <p14:creationId xmlns:p14="http://schemas.microsoft.com/office/powerpoint/2010/main" val="449780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37EFD8-F0FD-4207-81A7-C00499E800E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E6D6262-DEAB-4294-A5A3-AD9D4D88EC0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ED09716-2BBF-4628-8F9F-62904BD71983}"/>
              </a:ext>
            </a:extLst>
          </p:cNvPr>
          <p:cNvSpPr>
            <a:spLocks noGrp="1"/>
          </p:cNvSpPr>
          <p:nvPr>
            <p:ph type="dt" sz="half" idx="10"/>
          </p:nvPr>
        </p:nvSpPr>
        <p:spPr/>
        <p:txBody>
          <a:bodyPr/>
          <a:lstStyle/>
          <a:p>
            <a:fld id="{D7127F21-4123-4EA3-9769-8B8506A876D7}" type="datetimeFigureOut">
              <a:rPr lang="en-IN" smtClean="0"/>
              <a:t>10-07-2021</a:t>
            </a:fld>
            <a:endParaRPr lang="en-IN"/>
          </a:p>
        </p:txBody>
      </p:sp>
      <p:sp>
        <p:nvSpPr>
          <p:cNvPr id="5" name="Footer Placeholder 4">
            <a:extLst>
              <a:ext uri="{FF2B5EF4-FFF2-40B4-BE49-F238E27FC236}">
                <a16:creationId xmlns:a16="http://schemas.microsoft.com/office/drawing/2014/main" id="{23D80C91-091E-4468-B65F-AB6A1730D11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86D2EC0-2F12-4534-8B9A-DF79A3B6C9AC}"/>
              </a:ext>
            </a:extLst>
          </p:cNvPr>
          <p:cNvSpPr>
            <a:spLocks noGrp="1"/>
          </p:cNvSpPr>
          <p:nvPr>
            <p:ph type="sldNum" sz="quarter" idx="12"/>
          </p:nvPr>
        </p:nvSpPr>
        <p:spPr/>
        <p:txBody>
          <a:bodyPr/>
          <a:lstStyle/>
          <a:p>
            <a:fld id="{5959EA48-A86D-41C3-99BD-68A4A2A06827}" type="slidenum">
              <a:rPr lang="en-IN" smtClean="0"/>
              <a:t>‹#›</a:t>
            </a:fld>
            <a:endParaRPr lang="en-IN"/>
          </a:p>
        </p:txBody>
      </p:sp>
    </p:spTree>
    <p:extLst>
      <p:ext uri="{BB962C8B-B14F-4D97-AF65-F5344CB8AC3E}">
        <p14:creationId xmlns:p14="http://schemas.microsoft.com/office/powerpoint/2010/main" val="3275438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77BEE-0823-47F7-B4F2-BE69B62D626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EBB1712-BC3D-4128-9E6C-4D8D1D0E9EC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BE3F543-073C-42D4-A81C-471C8712D296}"/>
              </a:ext>
            </a:extLst>
          </p:cNvPr>
          <p:cNvSpPr>
            <a:spLocks noGrp="1"/>
          </p:cNvSpPr>
          <p:nvPr>
            <p:ph type="dt" sz="half" idx="10"/>
          </p:nvPr>
        </p:nvSpPr>
        <p:spPr/>
        <p:txBody>
          <a:bodyPr/>
          <a:lstStyle/>
          <a:p>
            <a:fld id="{D7127F21-4123-4EA3-9769-8B8506A876D7}" type="datetimeFigureOut">
              <a:rPr lang="en-IN" smtClean="0"/>
              <a:t>10-07-2021</a:t>
            </a:fld>
            <a:endParaRPr lang="en-IN"/>
          </a:p>
        </p:txBody>
      </p:sp>
      <p:sp>
        <p:nvSpPr>
          <p:cNvPr id="5" name="Footer Placeholder 4">
            <a:extLst>
              <a:ext uri="{FF2B5EF4-FFF2-40B4-BE49-F238E27FC236}">
                <a16:creationId xmlns:a16="http://schemas.microsoft.com/office/drawing/2014/main" id="{FCCCF58A-EDEC-4E0B-A4C1-4F83BA243C8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3D73C11-FB38-4492-B17A-9146F3FCC020}"/>
              </a:ext>
            </a:extLst>
          </p:cNvPr>
          <p:cNvSpPr>
            <a:spLocks noGrp="1"/>
          </p:cNvSpPr>
          <p:nvPr>
            <p:ph type="sldNum" sz="quarter" idx="12"/>
          </p:nvPr>
        </p:nvSpPr>
        <p:spPr/>
        <p:txBody>
          <a:bodyPr/>
          <a:lstStyle/>
          <a:p>
            <a:fld id="{5959EA48-A86D-41C3-99BD-68A4A2A06827}" type="slidenum">
              <a:rPr lang="en-IN" smtClean="0"/>
              <a:t>‹#›</a:t>
            </a:fld>
            <a:endParaRPr lang="en-IN"/>
          </a:p>
        </p:txBody>
      </p:sp>
    </p:spTree>
    <p:extLst>
      <p:ext uri="{BB962C8B-B14F-4D97-AF65-F5344CB8AC3E}">
        <p14:creationId xmlns:p14="http://schemas.microsoft.com/office/powerpoint/2010/main" val="3415393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ED7A6-8E78-4846-A326-E994A6501E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86C55C91-475B-4621-BE78-D0D9C3C45D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E53980-09F7-4446-BA6C-04D289CBBC62}"/>
              </a:ext>
            </a:extLst>
          </p:cNvPr>
          <p:cNvSpPr>
            <a:spLocks noGrp="1"/>
          </p:cNvSpPr>
          <p:nvPr>
            <p:ph type="dt" sz="half" idx="10"/>
          </p:nvPr>
        </p:nvSpPr>
        <p:spPr/>
        <p:txBody>
          <a:bodyPr/>
          <a:lstStyle/>
          <a:p>
            <a:fld id="{D7127F21-4123-4EA3-9769-8B8506A876D7}" type="datetimeFigureOut">
              <a:rPr lang="en-IN" smtClean="0"/>
              <a:t>10-07-2021</a:t>
            </a:fld>
            <a:endParaRPr lang="en-IN"/>
          </a:p>
        </p:txBody>
      </p:sp>
      <p:sp>
        <p:nvSpPr>
          <p:cNvPr id="5" name="Footer Placeholder 4">
            <a:extLst>
              <a:ext uri="{FF2B5EF4-FFF2-40B4-BE49-F238E27FC236}">
                <a16:creationId xmlns:a16="http://schemas.microsoft.com/office/drawing/2014/main" id="{72F6CE2A-2E60-48C3-879A-EE39AAB790B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DEB3717-CF15-4EA9-9473-7D512C223C0E}"/>
              </a:ext>
            </a:extLst>
          </p:cNvPr>
          <p:cNvSpPr>
            <a:spLocks noGrp="1"/>
          </p:cNvSpPr>
          <p:nvPr>
            <p:ph type="sldNum" sz="quarter" idx="12"/>
          </p:nvPr>
        </p:nvSpPr>
        <p:spPr/>
        <p:txBody>
          <a:bodyPr/>
          <a:lstStyle/>
          <a:p>
            <a:fld id="{5959EA48-A86D-41C3-99BD-68A4A2A06827}" type="slidenum">
              <a:rPr lang="en-IN" smtClean="0"/>
              <a:t>‹#›</a:t>
            </a:fld>
            <a:endParaRPr lang="en-IN"/>
          </a:p>
        </p:txBody>
      </p:sp>
    </p:spTree>
    <p:extLst>
      <p:ext uri="{BB962C8B-B14F-4D97-AF65-F5344CB8AC3E}">
        <p14:creationId xmlns:p14="http://schemas.microsoft.com/office/powerpoint/2010/main" val="305410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73E8C-4064-4165-989E-16DCF6FB187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7F3DB66-BE40-4CB6-B151-3A3CAF1833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B2DBC784-C210-4300-9DEF-DF6C3FEBD3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6EDCDD96-DBCB-4E85-B3DB-04C8A35D79F1}"/>
              </a:ext>
            </a:extLst>
          </p:cNvPr>
          <p:cNvSpPr>
            <a:spLocks noGrp="1"/>
          </p:cNvSpPr>
          <p:nvPr>
            <p:ph type="dt" sz="half" idx="10"/>
          </p:nvPr>
        </p:nvSpPr>
        <p:spPr/>
        <p:txBody>
          <a:bodyPr/>
          <a:lstStyle/>
          <a:p>
            <a:fld id="{D7127F21-4123-4EA3-9769-8B8506A876D7}" type="datetimeFigureOut">
              <a:rPr lang="en-IN" smtClean="0"/>
              <a:t>10-07-2021</a:t>
            </a:fld>
            <a:endParaRPr lang="en-IN"/>
          </a:p>
        </p:txBody>
      </p:sp>
      <p:sp>
        <p:nvSpPr>
          <p:cNvPr id="6" name="Footer Placeholder 5">
            <a:extLst>
              <a:ext uri="{FF2B5EF4-FFF2-40B4-BE49-F238E27FC236}">
                <a16:creationId xmlns:a16="http://schemas.microsoft.com/office/drawing/2014/main" id="{3778BEE8-B847-464E-84E9-DE527DA06DF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3FD8B7B-63C9-4661-9AE8-BED3C56CB693}"/>
              </a:ext>
            </a:extLst>
          </p:cNvPr>
          <p:cNvSpPr>
            <a:spLocks noGrp="1"/>
          </p:cNvSpPr>
          <p:nvPr>
            <p:ph type="sldNum" sz="quarter" idx="12"/>
          </p:nvPr>
        </p:nvSpPr>
        <p:spPr/>
        <p:txBody>
          <a:bodyPr/>
          <a:lstStyle/>
          <a:p>
            <a:fld id="{5959EA48-A86D-41C3-99BD-68A4A2A06827}" type="slidenum">
              <a:rPr lang="en-IN" smtClean="0"/>
              <a:t>‹#›</a:t>
            </a:fld>
            <a:endParaRPr lang="en-IN"/>
          </a:p>
        </p:txBody>
      </p:sp>
    </p:spTree>
    <p:extLst>
      <p:ext uri="{BB962C8B-B14F-4D97-AF65-F5344CB8AC3E}">
        <p14:creationId xmlns:p14="http://schemas.microsoft.com/office/powerpoint/2010/main" val="2559358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57147-60AD-4A14-B8B4-71FDB7B45137}"/>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5C638E5-9CC6-47F9-9D0F-1D1A255C0F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62F175-F2A2-4350-83F4-848DB400929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A55E1B23-FFE9-4CA5-9CC6-AA26671BB5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086D78-BD8C-4F5A-8EC8-DBC3CABDF5D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E82A1864-4F96-45A5-B2B1-057F3D08ECE5}"/>
              </a:ext>
            </a:extLst>
          </p:cNvPr>
          <p:cNvSpPr>
            <a:spLocks noGrp="1"/>
          </p:cNvSpPr>
          <p:nvPr>
            <p:ph type="dt" sz="half" idx="10"/>
          </p:nvPr>
        </p:nvSpPr>
        <p:spPr/>
        <p:txBody>
          <a:bodyPr/>
          <a:lstStyle/>
          <a:p>
            <a:fld id="{D7127F21-4123-4EA3-9769-8B8506A876D7}" type="datetimeFigureOut">
              <a:rPr lang="en-IN" smtClean="0"/>
              <a:t>10-07-2021</a:t>
            </a:fld>
            <a:endParaRPr lang="en-IN"/>
          </a:p>
        </p:txBody>
      </p:sp>
      <p:sp>
        <p:nvSpPr>
          <p:cNvPr id="8" name="Footer Placeholder 7">
            <a:extLst>
              <a:ext uri="{FF2B5EF4-FFF2-40B4-BE49-F238E27FC236}">
                <a16:creationId xmlns:a16="http://schemas.microsoft.com/office/drawing/2014/main" id="{4B81C027-AD7F-49AF-8004-84DAA2259A02}"/>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6D1CFEE9-0D4E-45B9-BAC5-EF7F403BC387}"/>
              </a:ext>
            </a:extLst>
          </p:cNvPr>
          <p:cNvSpPr>
            <a:spLocks noGrp="1"/>
          </p:cNvSpPr>
          <p:nvPr>
            <p:ph type="sldNum" sz="quarter" idx="12"/>
          </p:nvPr>
        </p:nvSpPr>
        <p:spPr/>
        <p:txBody>
          <a:bodyPr/>
          <a:lstStyle/>
          <a:p>
            <a:fld id="{5959EA48-A86D-41C3-99BD-68A4A2A06827}" type="slidenum">
              <a:rPr lang="en-IN" smtClean="0"/>
              <a:t>‹#›</a:t>
            </a:fld>
            <a:endParaRPr lang="en-IN"/>
          </a:p>
        </p:txBody>
      </p:sp>
    </p:spTree>
    <p:extLst>
      <p:ext uri="{BB962C8B-B14F-4D97-AF65-F5344CB8AC3E}">
        <p14:creationId xmlns:p14="http://schemas.microsoft.com/office/powerpoint/2010/main" val="403787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1393D-B8B9-4A3B-B3F1-CCA59C0A116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694A48BE-8B6A-47A6-86EA-4B1D86A6E010}"/>
              </a:ext>
            </a:extLst>
          </p:cNvPr>
          <p:cNvSpPr>
            <a:spLocks noGrp="1"/>
          </p:cNvSpPr>
          <p:nvPr>
            <p:ph type="dt" sz="half" idx="10"/>
          </p:nvPr>
        </p:nvSpPr>
        <p:spPr/>
        <p:txBody>
          <a:bodyPr/>
          <a:lstStyle/>
          <a:p>
            <a:fld id="{D7127F21-4123-4EA3-9769-8B8506A876D7}" type="datetimeFigureOut">
              <a:rPr lang="en-IN" smtClean="0"/>
              <a:t>10-07-2021</a:t>
            </a:fld>
            <a:endParaRPr lang="en-IN"/>
          </a:p>
        </p:txBody>
      </p:sp>
      <p:sp>
        <p:nvSpPr>
          <p:cNvPr id="4" name="Footer Placeholder 3">
            <a:extLst>
              <a:ext uri="{FF2B5EF4-FFF2-40B4-BE49-F238E27FC236}">
                <a16:creationId xmlns:a16="http://schemas.microsoft.com/office/drawing/2014/main" id="{4A340059-2696-4787-9992-E96F7065EA57}"/>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D382C311-5A2F-448C-9769-804229876F69}"/>
              </a:ext>
            </a:extLst>
          </p:cNvPr>
          <p:cNvSpPr>
            <a:spLocks noGrp="1"/>
          </p:cNvSpPr>
          <p:nvPr>
            <p:ph type="sldNum" sz="quarter" idx="12"/>
          </p:nvPr>
        </p:nvSpPr>
        <p:spPr/>
        <p:txBody>
          <a:bodyPr/>
          <a:lstStyle/>
          <a:p>
            <a:fld id="{5959EA48-A86D-41C3-99BD-68A4A2A06827}" type="slidenum">
              <a:rPr lang="en-IN" smtClean="0"/>
              <a:t>‹#›</a:t>
            </a:fld>
            <a:endParaRPr lang="en-IN"/>
          </a:p>
        </p:txBody>
      </p:sp>
    </p:spTree>
    <p:extLst>
      <p:ext uri="{BB962C8B-B14F-4D97-AF65-F5344CB8AC3E}">
        <p14:creationId xmlns:p14="http://schemas.microsoft.com/office/powerpoint/2010/main" val="297790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BA2D67-F5F2-41E0-97DE-A3E7C581894C}"/>
              </a:ext>
            </a:extLst>
          </p:cNvPr>
          <p:cNvSpPr>
            <a:spLocks noGrp="1"/>
          </p:cNvSpPr>
          <p:nvPr>
            <p:ph type="dt" sz="half" idx="10"/>
          </p:nvPr>
        </p:nvSpPr>
        <p:spPr/>
        <p:txBody>
          <a:bodyPr/>
          <a:lstStyle/>
          <a:p>
            <a:fld id="{D7127F21-4123-4EA3-9769-8B8506A876D7}" type="datetimeFigureOut">
              <a:rPr lang="en-IN" smtClean="0"/>
              <a:t>10-07-2021</a:t>
            </a:fld>
            <a:endParaRPr lang="en-IN"/>
          </a:p>
        </p:txBody>
      </p:sp>
      <p:sp>
        <p:nvSpPr>
          <p:cNvPr id="3" name="Footer Placeholder 2">
            <a:extLst>
              <a:ext uri="{FF2B5EF4-FFF2-40B4-BE49-F238E27FC236}">
                <a16:creationId xmlns:a16="http://schemas.microsoft.com/office/drawing/2014/main" id="{7B788249-4EAA-4B86-A831-A0B7D60345FD}"/>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F9C5F048-B817-4871-9C05-92F4D89FE80A}"/>
              </a:ext>
            </a:extLst>
          </p:cNvPr>
          <p:cNvSpPr>
            <a:spLocks noGrp="1"/>
          </p:cNvSpPr>
          <p:nvPr>
            <p:ph type="sldNum" sz="quarter" idx="12"/>
          </p:nvPr>
        </p:nvSpPr>
        <p:spPr/>
        <p:txBody>
          <a:bodyPr/>
          <a:lstStyle/>
          <a:p>
            <a:fld id="{5959EA48-A86D-41C3-99BD-68A4A2A06827}" type="slidenum">
              <a:rPr lang="en-IN" smtClean="0"/>
              <a:t>‹#›</a:t>
            </a:fld>
            <a:endParaRPr lang="en-IN"/>
          </a:p>
        </p:txBody>
      </p:sp>
    </p:spTree>
    <p:extLst>
      <p:ext uri="{BB962C8B-B14F-4D97-AF65-F5344CB8AC3E}">
        <p14:creationId xmlns:p14="http://schemas.microsoft.com/office/powerpoint/2010/main" val="1802169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2B4FB-1A29-4851-A02A-2B508351C4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DFBEF28-2606-470F-A7F1-7BF160555F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F50BF584-28C9-441A-B267-F3A265B700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90747E-360C-435C-8776-649DB83B90FF}"/>
              </a:ext>
            </a:extLst>
          </p:cNvPr>
          <p:cNvSpPr>
            <a:spLocks noGrp="1"/>
          </p:cNvSpPr>
          <p:nvPr>
            <p:ph type="dt" sz="half" idx="10"/>
          </p:nvPr>
        </p:nvSpPr>
        <p:spPr/>
        <p:txBody>
          <a:bodyPr/>
          <a:lstStyle/>
          <a:p>
            <a:fld id="{D7127F21-4123-4EA3-9769-8B8506A876D7}" type="datetimeFigureOut">
              <a:rPr lang="en-IN" smtClean="0"/>
              <a:t>10-07-2021</a:t>
            </a:fld>
            <a:endParaRPr lang="en-IN"/>
          </a:p>
        </p:txBody>
      </p:sp>
      <p:sp>
        <p:nvSpPr>
          <p:cNvPr id="6" name="Footer Placeholder 5">
            <a:extLst>
              <a:ext uri="{FF2B5EF4-FFF2-40B4-BE49-F238E27FC236}">
                <a16:creationId xmlns:a16="http://schemas.microsoft.com/office/drawing/2014/main" id="{CFF93247-A7BB-4EE6-A37B-2E0D0D3B647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267AD74-8A69-4CF4-A93D-C8D807BAC18C}"/>
              </a:ext>
            </a:extLst>
          </p:cNvPr>
          <p:cNvSpPr>
            <a:spLocks noGrp="1"/>
          </p:cNvSpPr>
          <p:nvPr>
            <p:ph type="sldNum" sz="quarter" idx="12"/>
          </p:nvPr>
        </p:nvSpPr>
        <p:spPr/>
        <p:txBody>
          <a:bodyPr/>
          <a:lstStyle/>
          <a:p>
            <a:fld id="{5959EA48-A86D-41C3-99BD-68A4A2A06827}" type="slidenum">
              <a:rPr lang="en-IN" smtClean="0"/>
              <a:t>‹#›</a:t>
            </a:fld>
            <a:endParaRPr lang="en-IN"/>
          </a:p>
        </p:txBody>
      </p:sp>
    </p:spTree>
    <p:extLst>
      <p:ext uri="{BB962C8B-B14F-4D97-AF65-F5344CB8AC3E}">
        <p14:creationId xmlns:p14="http://schemas.microsoft.com/office/powerpoint/2010/main" val="294499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506B5-8C33-4673-B158-D7E4F2F7D4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68F245ED-47D6-4EFE-8607-7F6D12B3BC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E563B4B1-3F5E-4805-8F9E-294F2964D1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966E84-90C8-43F3-A1E7-BF11CB085C0D}"/>
              </a:ext>
            </a:extLst>
          </p:cNvPr>
          <p:cNvSpPr>
            <a:spLocks noGrp="1"/>
          </p:cNvSpPr>
          <p:nvPr>
            <p:ph type="dt" sz="half" idx="10"/>
          </p:nvPr>
        </p:nvSpPr>
        <p:spPr/>
        <p:txBody>
          <a:bodyPr/>
          <a:lstStyle/>
          <a:p>
            <a:fld id="{D7127F21-4123-4EA3-9769-8B8506A876D7}" type="datetimeFigureOut">
              <a:rPr lang="en-IN" smtClean="0"/>
              <a:t>10-07-2021</a:t>
            </a:fld>
            <a:endParaRPr lang="en-IN"/>
          </a:p>
        </p:txBody>
      </p:sp>
      <p:sp>
        <p:nvSpPr>
          <p:cNvPr id="6" name="Footer Placeholder 5">
            <a:extLst>
              <a:ext uri="{FF2B5EF4-FFF2-40B4-BE49-F238E27FC236}">
                <a16:creationId xmlns:a16="http://schemas.microsoft.com/office/drawing/2014/main" id="{CE4A60F2-6DE1-49E0-9253-3027E2167AF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CE84744-686D-4943-AB0E-3228248D0ACC}"/>
              </a:ext>
            </a:extLst>
          </p:cNvPr>
          <p:cNvSpPr>
            <a:spLocks noGrp="1"/>
          </p:cNvSpPr>
          <p:nvPr>
            <p:ph type="sldNum" sz="quarter" idx="12"/>
          </p:nvPr>
        </p:nvSpPr>
        <p:spPr/>
        <p:txBody>
          <a:bodyPr/>
          <a:lstStyle/>
          <a:p>
            <a:fld id="{5959EA48-A86D-41C3-99BD-68A4A2A06827}" type="slidenum">
              <a:rPr lang="en-IN" smtClean="0"/>
              <a:t>‹#›</a:t>
            </a:fld>
            <a:endParaRPr lang="en-IN"/>
          </a:p>
        </p:txBody>
      </p:sp>
    </p:spTree>
    <p:extLst>
      <p:ext uri="{BB962C8B-B14F-4D97-AF65-F5344CB8AC3E}">
        <p14:creationId xmlns:p14="http://schemas.microsoft.com/office/powerpoint/2010/main" val="2249750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9675F9-6A69-4075-BA9A-3BEB918115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2607548-2B53-43C0-B2E3-4B2167BC8E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1D9B759-B67C-426B-853D-17983F725D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127F21-4123-4EA3-9769-8B8506A876D7}" type="datetimeFigureOut">
              <a:rPr lang="en-IN" smtClean="0"/>
              <a:t>10-07-2021</a:t>
            </a:fld>
            <a:endParaRPr lang="en-IN"/>
          </a:p>
        </p:txBody>
      </p:sp>
      <p:sp>
        <p:nvSpPr>
          <p:cNvPr id="5" name="Footer Placeholder 4">
            <a:extLst>
              <a:ext uri="{FF2B5EF4-FFF2-40B4-BE49-F238E27FC236}">
                <a16:creationId xmlns:a16="http://schemas.microsoft.com/office/drawing/2014/main" id="{1100FC9F-813B-492D-BD86-7300ECA06A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AA719FBC-D446-458D-9C8C-87D38F5FB0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59EA48-A86D-41C3-99BD-68A4A2A06827}" type="slidenum">
              <a:rPr lang="en-IN" smtClean="0"/>
              <a:t>‹#›</a:t>
            </a:fld>
            <a:endParaRPr lang="en-IN"/>
          </a:p>
        </p:txBody>
      </p:sp>
    </p:spTree>
    <p:extLst>
      <p:ext uri="{BB962C8B-B14F-4D97-AF65-F5344CB8AC3E}">
        <p14:creationId xmlns:p14="http://schemas.microsoft.com/office/powerpoint/2010/main" val="424606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nterior Layered Lighting Fine On Interior In Image Result For Pinterest  Lights 7 Layered Lighting Incredible On Interior Within The Value Of In  Design 13 Layered Lighting Magnificent On Interior Pertaining To">
            <a:extLst>
              <a:ext uri="{FF2B5EF4-FFF2-40B4-BE49-F238E27FC236}">
                <a16:creationId xmlns:a16="http://schemas.microsoft.com/office/drawing/2014/main" id="{35F8F127-B491-484C-AB04-98C87DE7CB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18" y="68759"/>
            <a:ext cx="10108019" cy="627761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43F05452-5EA4-4417-9919-E3239EAFEBFF}"/>
              </a:ext>
            </a:extLst>
          </p:cNvPr>
          <p:cNvSpPr txBox="1"/>
          <p:nvPr/>
        </p:nvSpPr>
        <p:spPr>
          <a:xfrm>
            <a:off x="10178143" y="228715"/>
            <a:ext cx="1959428" cy="369332"/>
          </a:xfrm>
          <a:prstGeom prst="rect">
            <a:avLst/>
          </a:prstGeom>
          <a:solidFill>
            <a:srgbClr val="FF0000"/>
          </a:solidFill>
          <a:ln w="12700">
            <a:solidFill>
              <a:schemeClr val="tx1"/>
            </a:solidFill>
          </a:ln>
        </p:spPr>
        <p:txBody>
          <a:bodyPr wrap="square" rtlCol="0">
            <a:spAutoFit/>
          </a:bodyPr>
          <a:lstStyle/>
          <a:p>
            <a:r>
              <a:rPr lang="en-IN" dirty="0">
                <a:solidFill>
                  <a:schemeClr val="bg1"/>
                </a:solidFill>
              </a:rPr>
              <a:t>COVE LIGHT</a:t>
            </a:r>
          </a:p>
        </p:txBody>
      </p:sp>
      <p:sp>
        <p:nvSpPr>
          <p:cNvPr id="4" name="TextBox 3">
            <a:extLst>
              <a:ext uri="{FF2B5EF4-FFF2-40B4-BE49-F238E27FC236}">
                <a16:creationId xmlns:a16="http://schemas.microsoft.com/office/drawing/2014/main" id="{CFA9822A-9D9A-4860-9F5A-9E597033AFA3}"/>
              </a:ext>
            </a:extLst>
          </p:cNvPr>
          <p:cNvSpPr txBox="1"/>
          <p:nvPr/>
        </p:nvSpPr>
        <p:spPr>
          <a:xfrm>
            <a:off x="10178143" y="775895"/>
            <a:ext cx="1959428" cy="369332"/>
          </a:xfrm>
          <a:prstGeom prst="rect">
            <a:avLst/>
          </a:prstGeom>
          <a:solidFill>
            <a:srgbClr val="FF0000"/>
          </a:solidFill>
          <a:ln w="9525">
            <a:solidFill>
              <a:schemeClr val="tx1"/>
            </a:solidFill>
          </a:ln>
        </p:spPr>
        <p:txBody>
          <a:bodyPr wrap="square" rtlCol="0">
            <a:spAutoFit/>
          </a:bodyPr>
          <a:lstStyle/>
          <a:p>
            <a:r>
              <a:rPr lang="en-IN" dirty="0">
                <a:solidFill>
                  <a:schemeClr val="bg1"/>
                </a:solidFill>
              </a:rPr>
              <a:t>PENDENT LIGHT </a:t>
            </a:r>
          </a:p>
        </p:txBody>
      </p:sp>
      <p:sp>
        <p:nvSpPr>
          <p:cNvPr id="5" name="TextBox 4">
            <a:extLst>
              <a:ext uri="{FF2B5EF4-FFF2-40B4-BE49-F238E27FC236}">
                <a16:creationId xmlns:a16="http://schemas.microsoft.com/office/drawing/2014/main" id="{4D3CEBFC-D6D4-4A7E-9BC6-930719EEFA88}"/>
              </a:ext>
            </a:extLst>
          </p:cNvPr>
          <p:cNvSpPr txBox="1"/>
          <p:nvPr/>
        </p:nvSpPr>
        <p:spPr>
          <a:xfrm>
            <a:off x="10178143" y="2343168"/>
            <a:ext cx="1959428" cy="369332"/>
          </a:xfrm>
          <a:prstGeom prst="rect">
            <a:avLst/>
          </a:prstGeom>
          <a:solidFill>
            <a:srgbClr val="FF0000"/>
          </a:solidFill>
          <a:ln w="9525">
            <a:solidFill>
              <a:schemeClr val="tx1"/>
            </a:solidFill>
          </a:ln>
        </p:spPr>
        <p:txBody>
          <a:bodyPr wrap="square" rtlCol="0">
            <a:spAutoFit/>
          </a:bodyPr>
          <a:lstStyle/>
          <a:p>
            <a:r>
              <a:rPr lang="en-IN" dirty="0">
                <a:solidFill>
                  <a:schemeClr val="bg1"/>
                </a:solidFill>
              </a:rPr>
              <a:t>ACCENT LIGHT</a:t>
            </a:r>
          </a:p>
        </p:txBody>
      </p:sp>
      <p:sp>
        <p:nvSpPr>
          <p:cNvPr id="6" name="TextBox 5">
            <a:extLst>
              <a:ext uri="{FF2B5EF4-FFF2-40B4-BE49-F238E27FC236}">
                <a16:creationId xmlns:a16="http://schemas.microsoft.com/office/drawing/2014/main" id="{10F4B9E6-1D78-45DD-BF65-58F3E5E66CDA}"/>
              </a:ext>
            </a:extLst>
          </p:cNvPr>
          <p:cNvSpPr txBox="1"/>
          <p:nvPr/>
        </p:nvSpPr>
        <p:spPr>
          <a:xfrm>
            <a:off x="10178143" y="1379782"/>
            <a:ext cx="1959428" cy="369332"/>
          </a:xfrm>
          <a:prstGeom prst="rect">
            <a:avLst/>
          </a:prstGeom>
          <a:solidFill>
            <a:srgbClr val="FF0000"/>
          </a:solidFill>
          <a:ln w="9525">
            <a:solidFill>
              <a:schemeClr val="tx1"/>
            </a:solidFill>
          </a:ln>
        </p:spPr>
        <p:txBody>
          <a:bodyPr wrap="square" rtlCol="0">
            <a:spAutoFit/>
          </a:bodyPr>
          <a:lstStyle/>
          <a:p>
            <a:r>
              <a:rPr lang="en-IN" dirty="0">
                <a:solidFill>
                  <a:schemeClr val="bg1"/>
                </a:solidFill>
              </a:rPr>
              <a:t>TASK  LIGHT</a:t>
            </a:r>
          </a:p>
        </p:txBody>
      </p:sp>
      <p:cxnSp>
        <p:nvCxnSpPr>
          <p:cNvPr id="10" name="Straight Arrow Connector 9">
            <a:extLst>
              <a:ext uri="{FF2B5EF4-FFF2-40B4-BE49-F238E27FC236}">
                <a16:creationId xmlns:a16="http://schemas.microsoft.com/office/drawing/2014/main" id="{4C8BD74D-1887-4DC9-80F6-15ECA6075ABE}"/>
              </a:ext>
            </a:extLst>
          </p:cNvPr>
          <p:cNvCxnSpPr>
            <a:cxnSpLocks/>
            <a:stCxn id="2" idx="1"/>
          </p:cNvCxnSpPr>
          <p:nvPr/>
        </p:nvCxnSpPr>
        <p:spPr>
          <a:xfrm flipH="1" flipV="1">
            <a:off x="4169229" y="270579"/>
            <a:ext cx="6008914" cy="142802"/>
          </a:xfrm>
          <a:prstGeom prst="straightConnector1">
            <a:avLst/>
          </a:prstGeom>
          <a:ln>
            <a:solidFill>
              <a:srgbClr val="FF0000"/>
            </a:solidFill>
            <a:tailEnd type="triangle"/>
          </a:ln>
        </p:spPr>
        <p:style>
          <a:lnRef idx="3">
            <a:schemeClr val="accent1"/>
          </a:lnRef>
          <a:fillRef idx="0">
            <a:schemeClr val="accent1"/>
          </a:fillRef>
          <a:effectRef idx="2">
            <a:schemeClr val="accent1"/>
          </a:effectRef>
          <a:fontRef idx="minor">
            <a:schemeClr val="tx1"/>
          </a:fontRef>
        </p:style>
      </p:cxnSp>
      <p:cxnSp>
        <p:nvCxnSpPr>
          <p:cNvPr id="13" name="Straight Arrow Connector 12">
            <a:extLst>
              <a:ext uri="{FF2B5EF4-FFF2-40B4-BE49-F238E27FC236}">
                <a16:creationId xmlns:a16="http://schemas.microsoft.com/office/drawing/2014/main" id="{F7A8B645-3BD7-441C-825D-6B2CDFBE63E5}"/>
              </a:ext>
            </a:extLst>
          </p:cNvPr>
          <p:cNvCxnSpPr>
            <a:cxnSpLocks/>
            <a:stCxn id="4" idx="1"/>
          </p:cNvCxnSpPr>
          <p:nvPr/>
        </p:nvCxnSpPr>
        <p:spPr>
          <a:xfrm flipH="1" flipV="1">
            <a:off x="6988629" y="898661"/>
            <a:ext cx="3189514" cy="61900"/>
          </a:xfrm>
          <a:prstGeom prst="straightConnector1">
            <a:avLst/>
          </a:prstGeom>
          <a:ln>
            <a:solidFill>
              <a:srgbClr val="FF0000"/>
            </a:solidFill>
            <a:tailEnd type="triangle"/>
          </a:ln>
        </p:spPr>
        <p:style>
          <a:lnRef idx="3">
            <a:schemeClr val="accent1"/>
          </a:lnRef>
          <a:fillRef idx="0">
            <a:schemeClr val="accent1"/>
          </a:fillRef>
          <a:effectRef idx="2">
            <a:schemeClr val="accent1"/>
          </a:effectRef>
          <a:fontRef idx="minor">
            <a:schemeClr val="tx1"/>
          </a:fontRef>
        </p:style>
      </p:cxnSp>
      <p:cxnSp>
        <p:nvCxnSpPr>
          <p:cNvPr id="18" name="Straight Arrow Connector 17">
            <a:extLst>
              <a:ext uri="{FF2B5EF4-FFF2-40B4-BE49-F238E27FC236}">
                <a16:creationId xmlns:a16="http://schemas.microsoft.com/office/drawing/2014/main" id="{3BE8C8EC-69F7-4A26-A7D6-92751DAB7D80}"/>
              </a:ext>
            </a:extLst>
          </p:cNvPr>
          <p:cNvCxnSpPr>
            <a:cxnSpLocks/>
            <a:stCxn id="5" idx="1"/>
          </p:cNvCxnSpPr>
          <p:nvPr/>
        </p:nvCxnSpPr>
        <p:spPr>
          <a:xfrm flipH="1" flipV="1">
            <a:off x="6237515" y="2155372"/>
            <a:ext cx="3940628" cy="372462"/>
          </a:xfrm>
          <a:prstGeom prst="straightConnector1">
            <a:avLst/>
          </a:prstGeom>
          <a:ln>
            <a:solidFill>
              <a:srgbClr val="FF0000"/>
            </a:solidFill>
            <a:tailEnd type="triangle"/>
          </a:ln>
        </p:spPr>
        <p:style>
          <a:lnRef idx="3">
            <a:schemeClr val="accent1"/>
          </a:lnRef>
          <a:fillRef idx="0">
            <a:schemeClr val="accent1"/>
          </a:fillRef>
          <a:effectRef idx="2">
            <a:schemeClr val="accent1"/>
          </a:effectRef>
          <a:fontRef idx="minor">
            <a:schemeClr val="tx1"/>
          </a:fontRef>
        </p:style>
      </p:cxnSp>
      <p:cxnSp>
        <p:nvCxnSpPr>
          <p:cNvPr id="29" name="Straight Arrow Connector 28">
            <a:extLst>
              <a:ext uri="{FF2B5EF4-FFF2-40B4-BE49-F238E27FC236}">
                <a16:creationId xmlns:a16="http://schemas.microsoft.com/office/drawing/2014/main" id="{47868EDB-8C2E-4B97-A2BD-5609DCCB1415}"/>
              </a:ext>
            </a:extLst>
          </p:cNvPr>
          <p:cNvCxnSpPr>
            <a:cxnSpLocks/>
            <a:stCxn id="6" idx="1"/>
          </p:cNvCxnSpPr>
          <p:nvPr/>
        </p:nvCxnSpPr>
        <p:spPr>
          <a:xfrm flipH="1" flipV="1">
            <a:off x="1262743" y="1150402"/>
            <a:ext cx="8915400" cy="414046"/>
          </a:xfrm>
          <a:prstGeom prst="straightConnector1">
            <a:avLst/>
          </a:prstGeom>
          <a:ln>
            <a:solidFill>
              <a:srgbClr val="FF0000"/>
            </a:solidFill>
            <a:tailEnd type="triangle"/>
          </a:ln>
        </p:spPr>
        <p:style>
          <a:lnRef idx="3">
            <a:schemeClr val="accent1"/>
          </a:lnRef>
          <a:fillRef idx="0">
            <a:schemeClr val="accent1"/>
          </a:fillRef>
          <a:effectRef idx="2">
            <a:schemeClr val="accent1"/>
          </a:effectRef>
          <a:fontRef idx="minor">
            <a:schemeClr val="tx1"/>
          </a:fontRef>
        </p:style>
      </p:cxnSp>
      <p:sp>
        <p:nvSpPr>
          <p:cNvPr id="34" name="TextBox 33">
            <a:extLst>
              <a:ext uri="{FF2B5EF4-FFF2-40B4-BE49-F238E27FC236}">
                <a16:creationId xmlns:a16="http://schemas.microsoft.com/office/drawing/2014/main" id="{6EDB0764-CF9F-424B-9F32-494DDA3DC26C}"/>
              </a:ext>
            </a:extLst>
          </p:cNvPr>
          <p:cNvSpPr txBox="1"/>
          <p:nvPr/>
        </p:nvSpPr>
        <p:spPr>
          <a:xfrm>
            <a:off x="111810" y="5771462"/>
            <a:ext cx="5354320" cy="461665"/>
          </a:xfrm>
          <a:prstGeom prst="rect">
            <a:avLst/>
          </a:prstGeom>
          <a:solidFill>
            <a:schemeClr val="bg1"/>
          </a:solidFill>
        </p:spPr>
        <p:txBody>
          <a:bodyPr wrap="square" rtlCol="0">
            <a:spAutoFit/>
          </a:bodyPr>
          <a:lstStyle/>
          <a:p>
            <a:r>
              <a:rPr lang="en-US" sz="2400" b="1" u="sng" dirty="0"/>
              <a:t>ASSIGNMENT -2: LAYERED LIGHTING</a:t>
            </a:r>
            <a:endParaRPr lang="en-IN" sz="2400" b="1" u="sng" dirty="0"/>
          </a:p>
        </p:txBody>
      </p:sp>
    </p:spTree>
    <p:extLst>
      <p:ext uri="{BB962C8B-B14F-4D97-AF65-F5344CB8AC3E}">
        <p14:creationId xmlns:p14="http://schemas.microsoft.com/office/powerpoint/2010/main" val="2292591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8A1BA8B-D273-4FC4-8814-55F80BD6F1C3}"/>
              </a:ext>
            </a:extLst>
          </p:cNvPr>
          <p:cNvSpPr txBox="1"/>
          <p:nvPr/>
        </p:nvSpPr>
        <p:spPr>
          <a:xfrm>
            <a:off x="2540000" y="-2746"/>
            <a:ext cx="5648960" cy="461665"/>
          </a:xfrm>
          <a:prstGeom prst="rect">
            <a:avLst/>
          </a:prstGeom>
          <a:noFill/>
        </p:spPr>
        <p:txBody>
          <a:bodyPr wrap="square" rtlCol="0">
            <a:spAutoFit/>
          </a:bodyPr>
          <a:lstStyle/>
          <a:p>
            <a:r>
              <a:rPr lang="en-US" sz="2400" b="1" u="sng" dirty="0"/>
              <a:t>ASSIGNMENT -2</a:t>
            </a:r>
            <a:r>
              <a:rPr lang="en-IN" sz="2400" b="1" u="sng" dirty="0"/>
              <a:t>: LAYERED LIGHTING</a:t>
            </a:r>
            <a:endParaRPr lang="en-US" sz="2400" b="1" u="sng" dirty="0"/>
          </a:p>
        </p:txBody>
      </p:sp>
      <p:sp>
        <p:nvSpPr>
          <p:cNvPr id="4" name="TextBox 3">
            <a:extLst>
              <a:ext uri="{FF2B5EF4-FFF2-40B4-BE49-F238E27FC236}">
                <a16:creationId xmlns:a16="http://schemas.microsoft.com/office/drawing/2014/main" id="{27D38F13-B713-46C2-A362-D81756F88923}"/>
              </a:ext>
            </a:extLst>
          </p:cNvPr>
          <p:cNvSpPr txBox="1"/>
          <p:nvPr/>
        </p:nvSpPr>
        <p:spPr>
          <a:xfrm>
            <a:off x="435935" y="589967"/>
            <a:ext cx="11376837" cy="6217087"/>
          </a:xfrm>
          <a:prstGeom prst="rect">
            <a:avLst/>
          </a:prstGeom>
          <a:noFill/>
        </p:spPr>
        <p:txBody>
          <a:bodyPr wrap="square" rtlCol="0">
            <a:spAutoFit/>
          </a:bodyPr>
          <a:lstStyle/>
          <a:p>
            <a:pPr algn="just"/>
            <a:r>
              <a:rPr lang="en-US" sz="2000" b="1" u="sng" dirty="0">
                <a:latin typeface="Arial" panose="020B0604020202020204" pitchFamily="34" charset="0"/>
                <a:cs typeface="Arial" panose="020B0604020202020204" pitchFamily="34" charset="0"/>
              </a:rPr>
              <a:t>1. INTRODUCTION</a:t>
            </a:r>
            <a:r>
              <a:rPr lang="en-US"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This picture is of a Dinning room. On the right side of the wall is a painting. On the left side is a window and door which are glass clad and transparent. Connected with this is a counter and the long sofa, the dining table and dinning chairs. Floor is rose wood colored, textured floor, may be wooden or tiled. After small gallery there is service counter / small pantry.  </a:t>
            </a:r>
          </a:p>
          <a:p>
            <a:pPr algn="just"/>
            <a:endParaRPr lang="en-US" dirty="0"/>
          </a:p>
          <a:p>
            <a:pPr algn="just"/>
            <a:r>
              <a:rPr lang="en-IN" sz="2000" b="1" u="sng" dirty="0"/>
              <a:t>2</a:t>
            </a:r>
            <a:r>
              <a:rPr lang="en-IN" sz="2000" b="1" u="sng" dirty="0">
                <a:latin typeface="Arial" panose="020B0604020202020204" pitchFamily="34" charset="0"/>
                <a:cs typeface="Arial" panose="020B0604020202020204" pitchFamily="34" charset="0"/>
              </a:rPr>
              <a:t>. DESIGN REQUIREMENT</a:t>
            </a:r>
            <a:r>
              <a:rPr lang="en-IN" sz="2000" b="1" dirty="0">
                <a:latin typeface="Arial" panose="020B0604020202020204" pitchFamily="34" charset="0"/>
                <a:cs typeface="Arial" panose="020B0604020202020204" pitchFamily="34" charset="0"/>
              </a:rPr>
              <a:t>:- </a:t>
            </a:r>
            <a:r>
              <a:rPr lang="en-IN" sz="2000" dirty="0">
                <a:latin typeface="Arial" panose="020B0604020202020204" pitchFamily="34" charset="0"/>
                <a:cs typeface="Arial" panose="020B0604020202020204" pitchFamily="34" charset="0"/>
              </a:rPr>
              <a:t>Design requirement is to provide best suited light which is sufficient to illuminate entire area,  economical and accentuate the mood of the purpose. Lighting should be suiting to mood and environment during day/night time.</a:t>
            </a:r>
          </a:p>
          <a:p>
            <a:pPr algn="just"/>
            <a:endParaRPr lang="en-IN" sz="2000" dirty="0">
              <a:latin typeface="Arial" panose="020B0604020202020204" pitchFamily="34" charset="0"/>
              <a:cs typeface="Arial" panose="020B0604020202020204" pitchFamily="34" charset="0"/>
            </a:endParaRPr>
          </a:p>
          <a:p>
            <a:pPr algn="just"/>
            <a:r>
              <a:rPr lang="en-IN" sz="2000" b="1" u="sng" dirty="0">
                <a:latin typeface="Arial" panose="020B0604020202020204" pitchFamily="34" charset="0"/>
                <a:cs typeface="Arial" panose="020B0604020202020204" pitchFamily="34" charset="0"/>
              </a:rPr>
              <a:t>3. LIGHTING CONCEPTS APPLIED:-</a:t>
            </a:r>
            <a:r>
              <a:rPr lang="en-IN" sz="2000" dirty="0">
                <a:latin typeface="Arial" panose="020B0604020202020204" pitchFamily="34" charset="0"/>
                <a:cs typeface="Arial" panose="020B0604020202020204" pitchFamily="34" charset="0"/>
              </a:rPr>
              <a:t> </a:t>
            </a:r>
          </a:p>
          <a:p>
            <a:pPr marL="457200" indent="-457200" algn="just">
              <a:buAutoNum type="alphaLcParenR"/>
            </a:pPr>
            <a:r>
              <a:rPr lang="en-IN" sz="2000" b="1" u="sng" dirty="0">
                <a:latin typeface="Arial" panose="020B0604020202020204" pitchFamily="34" charset="0"/>
                <a:cs typeface="Arial" panose="020B0604020202020204" pitchFamily="34" charset="0"/>
              </a:rPr>
              <a:t>AMBIENCE LIGHTING– </a:t>
            </a:r>
          </a:p>
          <a:p>
            <a:pPr marL="457200" indent="-457200" algn="just">
              <a:buAutoNum type="alphaLcParenR"/>
            </a:pPr>
            <a:endParaRPr lang="en-IN" sz="2000" b="1" u="sng" dirty="0">
              <a:latin typeface="Arial" panose="020B0604020202020204" pitchFamily="34" charset="0"/>
              <a:cs typeface="Arial" panose="020B0604020202020204" pitchFamily="34" charset="0"/>
            </a:endParaRPr>
          </a:p>
          <a:p>
            <a:pPr algn="just"/>
            <a:r>
              <a:rPr lang="en-IN" sz="2000" dirty="0">
                <a:latin typeface="Arial" panose="020B0604020202020204" pitchFamily="34" charset="0"/>
                <a:cs typeface="Arial" panose="020B0604020202020204" pitchFamily="34" charset="0"/>
              </a:rPr>
              <a:t>	(</a:t>
            </a:r>
            <a:r>
              <a:rPr lang="en-IN" sz="2000" dirty="0" err="1">
                <a:latin typeface="Arial" panose="020B0604020202020204" pitchFamily="34" charset="0"/>
                <a:cs typeface="Arial" panose="020B0604020202020204" pitchFamily="34" charset="0"/>
              </a:rPr>
              <a:t>i</a:t>
            </a:r>
            <a:r>
              <a:rPr lang="en-IN" sz="2000" dirty="0">
                <a:latin typeface="Arial" panose="020B0604020202020204" pitchFamily="34" charset="0"/>
                <a:cs typeface="Arial" panose="020B0604020202020204" pitchFamily="34" charset="0"/>
              </a:rPr>
              <a:t>) 	Room is a fine dinning </a:t>
            </a:r>
            <a:r>
              <a:rPr lang="en-IN" sz="2000" dirty="0" err="1">
                <a:latin typeface="Arial" panose="020B0604020202020204" pitchFamily="34" charset="0"/>
                <a:cs typeface="Arial" panose="020B0604020202020204" pitchFamily="34" charset="0"/>
              </a:rPr>
              <a:t>room,therefore</a:t>
            </a:r>
            <a:r>
              <a:rPr lang="en-IN" sz="2000" dirty="0">
                <a:latin typeface="Arial" panose="020B0604020202020204" pitchFamily="34" charset="0"/>
                <a:cs typeface="Arial" panose="020B0604020202020204" pitchFamily="34" charset="0"/>
              </a:rPr>
              <a:t> the warm temperature  is more suited for the purpose. Since wall of the room is textured wall with yellow colour and floor is also rose wood coloured which is dark colour therefore warm temperature of light between 2000 to 3000 degree A </a:t>
            </a:r>
            <a:r>
              <a:rPr lang="en-IN" sz="2000" dirty="0" err="1">
                <a:latin typeface="Arial" panose="020B0604020202020204" pitchFamily="34" charset="0"/>
                <a:cs typeface="Arial" panose="020B0604020202020204" pitchFamily="34" charset="0"/>
              </a:rPr>
              <a:t>lvin</a:t>
            </a:r>
            <a:r>
              <a:rPr lang="en-IN" sz="2000" dirty="0">
                <a:latin typeface="Arial" panose="020B0604020202020204" pitchFamily="34" charset="0"/>
                <a:cs typeface="Arial" panose="020B0604020202020204" pitchFamily="34" charset="0"/>
              </a:rPr>
              <a:t> would be best suited. Accordingly yellow colour has been used. Cove light with cool colour temperature has been used as main concept for Ambient light to compensate the dark colour of floor, from where reflection of light will be less. For this, fixtures have been mounted in the recess in the roof. This has thrown  diffused light in the room which has avoided glare and shadow in the dinning room. </a:t>
            </a:r>
            <a:endParaRPr lang="en-IN" b="1" u="sng" dirty="0"/>
          </a:p>
        </p:txBody>
      </p:sp>
    </p:spTree>
    <p:extLst>
      <p:ext uri="{BB962C8B-B14F-4D97-AF65-F5344CB8AC3E}">
        <p14:creationId xmlns:p14="http://schemas.microsoft.com/office/powerpoint/2010/main" val="2494444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8A1BA8B-D273-4FC4-8814-55F80BD6F1C3}"/>
              </a:ext>
            </a:extLst>
          </p:cNvPr>
          <p:cNvSpPr txBox="1"/>
          <p:nvPr/>
        </p:nvSpPr>
        <p:spPr>
          <a:xfrm>
            <a:off x="2540000" y="396240"/>
            <a:ext cx="5648960" cy="461665"/>
          </a:xfrm>
          <a:prstGeom prst="rect">
            <a:avLst/>
          </a:prstGeom>
          <a:noFill/>
        </p:spPr>
        <p:txBody>
          <a:bodyPr wrap="square" rtlCol="0">
            <a:spAutoFit/>
          </a:bodyPr>
          <a:lstStyle/>
          <a:p>
            <a:r>
              <a:rPr lang="en-US" sz="2400" b="1" u="sng" dirty="0"/>
              <a:t>ASSIGNMENT -2</a:t>
            </a:r>
            <a:r>
              <a:rPr lang="en-IN" sz="2400" b="1" u="sng" dirty="0"/>
              <a:t>: LAYERED LIGHTING</a:t>
            </a:r>
            <a:endParaRPr lang="en-US" sz="2400" b="1" u="sng" dirty="0"/>
          </a:p>
        </p:txBody>
      </p:sp>
      <p:sp>
        <p:nvSpPr>
          <p:cNvPr id="4" name="TextBox 3">
            <a:extLst>
              <a:ext uri="{FF2B5EF4-FFF2-40B4-BE49-F238E27FC236}">
                <a16:creationId xmlns:a16="http://schemas.microsoft.com/office/drawing/2014/main" id="{27D38F13-B713-46C2-A362-D81756F88923}"/>
              </a:ext>
            </a:extLst>
          </p:cNvPr>
          <p:cNvSpPr txBox="1"/>
          <p:nvPr/>
        </p:nvSpPr>
        <p:spPr>
          <a:xfrm>
            <a:off x="233915" y="944880"/>
            <a:ext cx="11632019" cy="5016758"/>
          </a:xfrm>
          <a:prstGeom prst="rect">
            <a:avLst/>
          </a:prstGeom>
          <a:noFill/>
        </p:spPr>
        <p:txBody>
          <a:bodyPr wrap="square" rtlCol="0">
            <a:spAutoFit/>
          </a:bodyPr>
          <a:lstStyle/>
          <a:p>
            <a:pPr algn="just"/>
            <a:r>
              <a:rPr lang="en-IN" sz="2000" dirty="0"/>
              <a:t>	</a:t>
            </a:r>
            <a:r>
              <a:rPr lang="en-IN" sz="2000" dirty="0">
                <a:latin typeface="Arial" panose="020B0604020202020204" pitchFamily="34" charset="0"/>
                <a:cs typeface="Arial" panose="020B0604020202020204" pitchFamily="34" charset="0"/>
              </a:rPr>
              <a:t>(ii)	Out side the recess, on the projected portion of roof, flush mounted ceiling light directed towards   floor, have been placed, throwing light on the floor and counter, making ambient lighting through reflection.</a:t>
            </a:r>
          </a:p>
          <a:p>
            <a:pPr algn="just"/>
            <a:r>
              <a:rPr lang="en-IN" sz="2000" dirty="0">
                <a:latin typeface="Arial" panose="020B0604020202020204" pitchFamily="34" charset="0"/>
                <a:cs typeface="Arial" panose="020B0604020202020204" pitchFamily="34" charset="0"/>
              </a:rPr>
              <a:t>	(iii) 	On the left side of the room are windows and door which are glass clad and transparent, thus allowing natural sun light during day time inside the room. This enhances the ambience lighting effect on the one hand and increases colour rendering on the other.</a:t>
            </a:r>
          </a:p>
          <a:p>
            <a:pPr algn="just"/>
            <a:endParaRPr lang="en-US" sz="2000" dirty="0">
              <a:latin typeface="Arial" panose="020B0604020202020204" pitchFamily="34" charset="0"/>
              <a:cs typeface="Arial" panose="020B0604020202020204" pitchFamily="34" charset="0"/>
            </a:endParaRPr>
          </a:p>
          <a:p>
            <a:pPr marL="0" lvl="2" algn="just"/>
            <a:r>
              <a:rPr lang="en-IN" sz="2000" b="1" u="sng" dirty="0">
                <a:latin typeface="Arial" panose="020B0604020202020204" pitchFamily="34" charset="0"/>
                <a:cs typeface="Arial" panose="020B0604020202020204" pitchFamily="34" charset="0"/>
              </a:rPr>
              <a:t>b) TASK LIGHTING:-</a:t>
            </a:r>
            <a:r>
              <a:rPr lang="en-IN" sz="2000" dirty="0">
                <a:latin typeface="Arial" panose="020B0604020202020204" pitchFamily="34" charset="0"/>
                <a:cs typeface="Arial" panose="020B0604020202020204" pitchFamily="34" charset="0"/>
              </a:rPr>
              <a:t>	 </a:t>
            </a:r>
          </a:p>
          <a:p>
            <a:pPr marL="0" lvl="2" algn="just"/>
            <a:r>
              <a:rPr lang="en-IN" sz="2000" dirty="0">
                <a:latin typeface="Arial" panose="020B0604020202020204" pitchFamily="34" charset="0"/>
                <a:cs typeface="Arial" panose="020B0604020202020204" pitchFamily="34" charset="0"/>
              </a:rPr>
              <a:t>	(</a:t>
            </a:r>
            <a:r>
              <a:rPr lang="en-IN" sz="2000" dirty="0" err="1">
                <a:latin typeface="Arial" panose="020B0604020202020204" pitchFamily="34" charset="0"/>
                <a:cs typeface="Arial" panose="020B0604020202020204" pitchFamily="34" charset="0"/>
              </a:rPr>
              <a:t>i</a:t>
            </a:r>
            <a:r>
              <a:rPr lang="en-IN" sz="2000" dirty="0">
                <a:latin typeface="Arial" panose="020B0604020202020204" pitchFamily="34" charset="0"/>
                <a:cs typeface="Arial" panose="020B0604020202020204" pitchFamily="34" charset="0"/>
              </a:rPr>
              <a:t>)	On the ceiling recess, is also suspended  pendent light which throws light on the dining table. This is done to illuminate the table where dinning task will be performed. Pendent light also throws part of light to ceiling which after reflection is filled up in the room adding to ambient lighting. </a:t>
            </a:r>
          </a:p>
          <a:p>
            <a:pPr marL="0" lvl="2" algn="just"/>
            <a:r>
              <a:rPr lang="en-IN" sz="2000" dirty="0">
                <a:latin typeface="Arial" panose="020B0604020202020204" pitchFamily="34" charset="0"/>
                <a:cs typeface="Arial" panose="020B0604020202020204" pitchFamily="34" charset="0"/>
              </a:rPr>
              <a:t>	(ii)	Apart from this on the small pantry spot light is fixed to provide task lighting.</a:t>
            </a:r>
          </a:p>
          <a:p>
            <a:pPr marL="0" lvl="2" algn="just"/>
            <a:endParaRPr lang="en-IN" sz="2000" dirty="0">
              <a:latin typeface="Arial" panose="020B0604020202020204" pitchFamily="34" charset="0"/>
              <a:cs typeface="Arial" panose="020B0604020202020204" pitchFamily="34" charset="0"/>
            </a:endParaRPr>
          </a:p>
          <a:p>
            <a:pPr marL="0" lvl="2" algn="just"/>
            <a:r>
              <a:rPr lang="en-IN" sz="2000" dirty="0">
                <a:latin typeface="Arial" panose="020B0604020202020204" pitchFamily="34" charset="0"/>
                <a:cs typeface="Arial" panose="020B0604020202020204" pitchFamily="34" charset="0"/>
              </a:rPr>
              <a:t> </a:t>
            </a:r>
            <a:r>
              <a:rPr lang="en-IN" sz="2000" b="1" u="sng" dirty="0">
                <a:latin typeface="Arial" panose="020B0604020202020204" pitchFamily="34" charset="0"/>
                <a:cs typeface="Arial" panose="020B0604020202020204" pitchFamily="34" charset="0"/>
              </a:rPr>
              <a:t>c) ACCENT LIGHTING:-</a:t>
            </a:r>
            <a:r>
              <a:rPr lang="en-IN" sz="2000" dirty="0">
                <a:latin typeface="Arial" panose="020B0604020202020204" pitchFamily="34" charset="0"/>
                <a:cs typeface="Arial" panose="020B0604020202020204" pitchFamily="34" charset="0"/>
              </a:rPr>
              <a:t>	On the painting in front wall spot light is provided from ceiling which acts as accent light highlighting the painting.</a:t>
            </a:r>
          </a:p>
        </p:txBody>
      </p:sp>
    </p:spTree>
    <p:extLst>
      <p:ext uri="{BB962C8B-B14F-4D97-AF65-F5344CB8AC3E}">
        <p14:creationId xmlns:p14="http://schemas.microsoft.com/office/powerpoint/2010/main" val="4271402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7D38F13-B713-46C2-A362-D81756F88923}"/>
              </a:ext>
            </a:extLst>
          </p:cNvPr>
          <p:cNvSpPr txBox="1"/>
          <p:nvPr/>
        </p:nvSpPr>
        <p:spPr>
          <a:xfrm>
            <a:off x="279990" y="999308"/>
            <a:ext cx="11632019" cy="5786199"/>
          </a:xfrm>
          <a:prstGeom prst="rect">
            <a:avLst/>
          </a:prstGeom>
          <a:noFill/>
        </p:spPr>
        <p:txBody>
          <a:bodyPr wrap="square" rtlCol="0">
            <a:spAutoFit/>
          </a:bodyPr>
          <a:lstStyle/>
          <a:p>
            <a:pPr marL="0" lvl="2" algn="just"/>
            <a:r>
              <a:rPr lang="en-IN" sz="2000" dirty="0"/>
              <a:t>	</a:t>
            </a:r>
            <a:r>
              <a:rPr lang="en-IN" sz="2000" b="1" u="sng" dirty="0">
                <a:latin typeface="Arial" panose="020B0604020202020204" pitchFamily="34" charset="0"/>
                <a:cs typeface="Arial" panose="020B0604020202020204" pitchFamily="34" charset="0"/>
              </a:rPr>
              <a:t>d) COLOUR TEMPRATURE:-</a:t>
            </a:r>
            <a:r>
              <a:rPr lang="en-IN" sz="2000" dirty="0">
                <a:latin typeface="Arial" panose="020B0604020202020204" pitchFamily="34" charset="0"/>
                <a:cs typeface="Arial" panose="020B0604020202020204" pitchFamily="34" charset="0"/>
              </a:rPr>
              <a:t> Since building has yellow textured wall and ceiling is white  coloured and also space is being utilised as dinning hall hence warm colour temperature between 2000 to 3000K of the fixtures and cool colour temperature between 5500 to 6500K in the cove light in the recess of the roof have been used to suit the mood of the utility.</a:t>
            </a:r>
          </a:p>
          <a:p>
            <a:pPr marL="0" lvl="2" algn="just"/>
            <a:endParaRPr lang="en-IN" sz="2000" dirty="0">
              <a:latin typeface="Arial" panose="020B0604020202020204" pitchFamily="34" charset="0"/>
              <a:cs typeface="Arial" panose="020B0604020202020204" pitchFamily="34" charset="0"/>
            </a:endParaRPr>
          </a:p>
          <a:p>
            <a:pPr marL="0" lvl="2" algn="just"/>
            <a:r>
              <a:rPr lang="en-IN" sz="2000" dirty="0">
                <a:latin typeface="Arial" panose="020B0604020202020204" pitchFamily="34" charset="0"/>
                <a:cs typeface="Arial" panose="020B0604020202020204" pitchFamily="34" charset="0"/>
              </a:rPr>
              <a:t>e) </a:t>
            </a:r>
            <a:r>
              <a:rPr lang="en-IN" sz="2000" b="1" u="sng" dirty="0">
                <a:latin typeface="Arial" panose="020B0604020202020204" pitchFamily="34" charset="0"/>
                <a:cs typeface="Arial" panose="020B0604020202020204" pitchFamily="34" charset="0"/>
              </a:rPr>
              <a:t>LAYERS OF LIGHTING:-</a:t>
            </a:r>
            <a:r>
              <a:rPr lang="en-IN" sz="2000" dirty="0">
                <a:latin typeface="Arial" panose="020B0604020202020204" pitchFamily="34" charset="0"/>
                <a:cs typeface="Arial" panose="020B0604020202020204" pitchFamily="34" charset="0"/>
              </a:rPr>
              <a:t>  Following layers of lighting have been used as concept of lighting in the dinning hall:-</a:t>
            </a:r>
          </a:p>
          <a:p>
            <a:pPr marL="0" lvl="2" algn="just">
              <a:lnSpc>
                <a:spcPct val="150000"/>
              </a:lnSpc>
            </a:pPr>
            <a:r>
              <a:rPr lang="en-IN" sz="2000" dirty="0">
                <a:latin typeface="Arial" panose="020B0604020202020204" pitchFamily="34" charset="0"/>
                <a:cs typeface="Arial" panose="020B0604020202020204" pitchFamily="34" charset="0"/>
              </a:rPr>
              <a:t>	</a:t>
            </a:r>
            <a:r>
              <a:rPr lang="en-IN" sz="2000" dirty="0" err="1">
                <a:latin typeface="Arial" panose="020B0604020202020204" pitchFamily="34" charset="0"/>
                <a:cs typeface="Arial" panose="020B0604020202020204" pitchFamily="34" charset="0"/>
              </a:rPr>
              <a:t>i</a:t>
            </a:r>
            <a:r>
              <a:rPr lang="en-IN" sz="2000" dirty="0">
                <a:latin typeface="Arial" panose="020B0604020202020204" pitchFamily="34" charset="0"/>
                <a:cs typeface="Arial" panose="020B0604020202020204" pitchFamily="34" charset="0"/>
              </a:rPr>
              <a:t>) 	Ambient lighting through coved diffused light.</a:t>
            </a:r>
          </a:p>
          <a:p>
            <a:pPr marL="0" lvl="2" algn="just">
              <a:lnSpc>
                <a:spcPct val="150000"/>
              </a:lnSpc>
            </a:pPr>
            <a:r>
              <a:rPr lang="en-IN" sz="2000" dirty="0">
                <a:latin typeface="Arial" panose="020B0604020202020204" pitchFamily="34" charset="0"/>
                <a:cs typeface="Arial" panose="020B0604020202020204" pitchFamily="34" charset="0"/>
              </a:rPr>
              <a:t>	ii)	Ambient lighting through pendent light.</a:t>
            </a:r>
          </a:p>
          <a:p>
            <a:pPr marL="0" lvl="2" algn="just">
              <a:lnSpc>
                <a:spcPct val="150000"/>
              </a:lnSpc>
            </a:pPr>
            <a:r>
              <a:rPr lang="en-IN" sz="2000" dirty="0">
                <a:latin typeface="Arial" panose="020B0604020202020204" pitchFamily="34" charset="0"/>
                <a:cs typeface="Arial" panose="020B0604020202020204" pitchFamily="34" charset="0"/>
              </a:rPr>
              <a:t>	iii)	Ambient lighting through ceiling mounted flush light. </a:t>
            </a:r>
          </a:p>
          <a:p>
            <a:pPr marL="0" lvl="2" algn="just">
              <a:lnSpc>
                <a:spcPct val="150000"/>
              </a:lnSpc>
            </a:pPr>
            <a:r>
              <a:rPr lang="en-IN" sz="2000" dirty="0">
                <a:latin typeface="Arial" panose="020B0604020202020204" pitchFamily="34" charset="0"/>
                <a:cs typeface="Arial" panose="020B0604020202020204" pitchFamily="34" charset="0"/>
              </a:rPr>
              <a:t>	iv)	Ambient lighting through Natural sunlight. </a:t>
            </a:r>
          </a:p>
          <a:p>
            <a:pPr marL="0" lvl="2" algn="just">
              <a:lnSpc>
                <a:spcPct val="150000"/>
              </a:lnSpc>
            </a:pPr>
            <a:r>
              <a:rPr lang="en-IN" sz="2000" dirty="0">
                <a:latin typeface="Arial" panose="020B0604020202020204" pitchFamily="34" charset="0"/>
                <a:cs typeface="Arial" panose="020B0604020202020204" pitchFamily="34" charset="0"/>
              </a:rPr>
              <a:t>	v)	Task Lighting through Ceiling suspended pendent fitting.</a:t>
            </a:r>
          </a:p>
          <a:p>
            <a:pPr marL="0" lvl="2" algn="just">
              <a:lnSpc>
                <a:spcPct val="150000"/>
              </a:lnSpc>
            </a:pPr>
            <a:r>
              <a:rPr lang="en-IN" sz="2000" dirty="0">
                <a:latin typeface="Arial" panose="020B0604020202020204" pitchFamily="34" charset="0"/>
                <a:cs typeface="Arial" panose="020B0604020202020204" pitchFamily="34" charset="0"/>
              </a:rPr>
              <a:t>	vi)	Task lighting through wall mounted spot light.</a:t>
            </a:r>
          </a:p>
          <a:p>
            <a:pPr marL="0" lvl="2" algn="just">
              <a:lnSpc>
                <a:spcPct val="150000"/>
              </a:lnSpc>
            </a:pPr>
            <a:r>
              <a:rPr lang="en-IN" sz="2000" dirty="0">
                <a:latin typeface="Arial" panose="020B0604020202020204" pitchFamily="34" charset="0"/>
                <a:cs typeface="Arial" panose="020B0604020202020204" pitchFamily="34" charset="0"/>
              </a:rPr>
              <a:t>	vii)	Accent lighting through ceiling suspended spot lighting.</a:t>
            </a:r>
            <a:endParaRPr lang="en-IN" sz="2000" b="1" u="sng" dirty="0">
              <a:effectLst>
                <a:outerShdw blurRad="38100" dist="38100" dir="2700000" algn="tl">
                  <a:srgbClr val="000000">
                    <a:alpha val="43137"/>
                  </a:srgbClr>
                </a:outerShdw>
              </a:effectLst>
            </a:endParaRPr>
          </a:p>
          <a:p>
            <a:pPr marL="0" lvl="2" algn="just"/>
            <a:r>
              <a:rPr lang="en-IN" sz="2000" dirty="0"/>
              <a:t>	 	</a:t>
            </a:r>
          </a:p>
        </p:txBody>
      </p:sp>
      <p:sp>
        <p:nvSpPr>
          <p:cNvPr id="5" name="TextBox 4">
            <a:extLst>
              <a:ext uri="{FF2B5EF4-FFF2-40B4-BE49-F238E27FC236}">
                <a16:creationId xmlns:a16="http://schemas.microsoft.com/office/drawing/2014/main" id="{6DF64080-EC38-486E-8B67-C2D851C4DB12}"/>
              </a:ext>
            </a:extLst>
          </p:cNvPr>
          <p:cNvSpPr txBox="1"/>
          <p:nvPr/>
        </p:nvSpPr>
        <p:spPr>
          <a:xfrm>
            <a:off x="2540000" y="396240"/>
            <a:ext cx="5648960" cy="461665"/>
          </a:xfrm>
          <a:prstGeom prst="rect">
            <a:avLst/>
          </a:prstGeom>
          <a:noFill/>
        </p:spPr>
        <p:txBody>
          <a:bodyPr wrap="square" rtlCol="0">
            <a:spAutoFit/>
          </a:bodyPr>
          <a:lstStyle/>
          <a:p>
            <a:r>
              <a:rPr lang="en-US" sz="2400" b="1" u="sng" dirty="0"/>
              <a:t>ASSIGNMENT -2</a:t>
            </a:r>
            <a:r>
              <a:rPr lang="en-IN" sz="2400" b="1" u="sng" dirty="0"/>
              <a:t>: LAYERED LIGHTING</a:t>
            </a:r>
            <a:endParaRPr lang="en-US" sz="2400" b="1" u="sng" dirty="0"/>
          </a:p>
        </p:txBody>
      </p:sp>
    </p:spTree>
    <p:extLst>
      <p:ext uri="{BB962C8B-B14F-4D97-AF65-F5344CB8AC3E}">
        <p14:creationId xmlns:p14="http://schemas.microsoft.com/office/powerpoint/2010/main" val="2880008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56DEDD0-259B-4583-B3DB-2EEA8B3ED470}"/>
              </a:ext>
            </a:extLst>
          </p:cNvPr>
          <p:cNvSpPr txBox="1"/>
          <p:nvPr/>
        </p:nvSpPr>
        <p:spPr>
          <a:xfrm>
            <a:off x="3048000" y="3244334"/>
            <a:ext cx="6096000" cy="769441"/>
          </a:xfrm>
          <a:prstGeom prst="rect">
            <a:avLst/>
          </a:prstGeom>
          <a:noFill/>
        </p:spPr>
        <p:txBody>
          <a:bodyPr wrap="square" anchor="t">
            <a:spAutoFit/>
          </a:bodyPr>
          <a:lstStyle/>
          <a:p>
            <a:pPr algn="ctr"/>
            <a:r>
              <a:rPr lang="en-IN" sz="4400" b="1" u="sng" dirty="0">
                <a:effectLst>
                  <a:outerShdw blurRad="38100" dist="38100" dir="2700000" algn="tl">
                    <a:srgbClr val="000000">
                      <a:alpha val="43137"/>
                    </a:srgbClr>
                  </a:outerShdw>
                </a:effectLst>
              </a:rPr>
              <a:t>Thank you</a:t>
            </a:r>
            <a:endParaRPr lang="en-IN" sz="4400" dirty="0"/>
          </a:p>
        </p:txBody>
      </p:sp>
    </p:spTree>
    <p:extLst>
      <p:ext uri="{BB962C8B-B14F-4D97-AF65-F5344CB8AC3E}">
        <p14:creationId xmlns:p14="http://schemas.microsoft.com/office/powerpoint/2010/main" val="227970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599525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2006</TotalTime>
  <Words>687</Words>
  <Application>Microsoft Office PowerPoint</Application>
  <PresentationFormat>Widescreen</PresentationFormat>
  <Paragraphs>37</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Shefali Param</dc:creator>
  <cp:lastModifiedBy>Shefali Param</cp:lastModifiedBy>
  <cp:revision>30</cp:revision>
  <cp:lastPrinted>2021-07-09T03:29:01Z</cp:lastPrinted>
  <dcterms:created xsi:type="dcterms:W3CDTF">2021-07-07T17:54:18Z</dcterms:created>
  <dcterms:modified xsi:type="dcterms:W3CDTF">2021-07-10T08:54:52Z</dcterms:modified>
</cp:coreProperties>
</file>